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66" r:id="rId22"/>
    <p:sldId id="267" r:id="rId23"/>
    <p:sldId id="268" r:id="rId24"/>
    <p:sldId id="269" r:id="rId25"/>
    <p:sldId id="281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28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gif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558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558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601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3722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2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7283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307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508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38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132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768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E180B-FC61-44AD-A32A-75CB2A76ADE2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B3FAB-1729-4C2A-96E3-6D9A0A2DB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55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paintschainer.preferred.tech/index_en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rxiv.org/pdf/1710.10196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rxiv.org/pdf/1708.05509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papers.nips.cc/paper/6644-pose-guided-person-image-generation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junyanz/CycleGAN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hyperlink" Target="https://tcwang0509.github.io/pix2pixHD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github.com/hanzhanggit/StackGA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arxiv.org/pdf/1703.10847.pdf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papers.nips.cc/paper/6096-learning-a-probabilistic-latent-space-of-object-shapes-via-3d-generative-adversarial-modeling.pdf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Guim3/IcGA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arxiv.org/pdf/1611.02200.pdf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seodd/generative-models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VRsmPvu0xj0?t=887" TargetMode="External"/><Relationship Id="rId2" Type="http://schemas.openxmlformats.org/officeDocument/2006/relationships/hyperlink" Target="https://www.youtube.com/watch?v=qv6UVOQ0F44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oxz-OmcL1Q" TargetMode="External"/><Relationship Id="rId2" Type="http://schemas.openxmlformats.org/officeDocument/2006/relationships/hyperlink" Target="https://youtu.be/dZ4vw6v3LcA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jreddie.com/darknet/yol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PU2HistivI" TargetMode="External"/><Relationship Id="rId4" Type="http://schemas.openxmlformats.org/officeDocument/2006/relationships/hyperlink" Target="https://youtu.be/MPU2HistivI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607" y="1080643"/>
            <a:ext cx="4700539" cy="606750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12191999" cy="2387600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/ Machine Learning Seminar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5720984"/>
            <a:ext cx="9144000" cy="1655762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 / GAN - 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62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1]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paintschainer.preferred.tech/index_en.html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//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auto-sketch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13589" t="12351" r="13811" b="10668"/>
          <a:stretch/>
        </p:blipFill>
        <p:spPr>
          <a:xfrm>
            <a:off x="838200" y="2150086"/>
            <a:ext cx="7338646" cy="437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6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arxiv.org/pdf/1710.10196.pdf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//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progressive GAN (super resolution)</a:t>
            </a: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Image result for progressive g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42563"/>
            <a:ext cx="7892562" cy="4607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705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https://arxiv.org/pdf/1708.05509.pdf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 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auto-anime character generation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https://cdn-images-1.medium.com/max/1000/1*4oqZHrOOZRDzMsJA_eqW1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916" y="2136531"/>
            <a:ext cx="4204505" cy="4482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cdn-images-1.medium.com/max/1000/1*CcqEeJAa6cOBP8a713YR-w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299" y="2136531"/>
            <a:ext cx="6309470" cy="4334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32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papers.nips.cc/paper/6644-pose-guided-person-image-generation.pdf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pose-guided person image generation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 descr="https://cdn-images-1.medium.com/max/1000/1*6ANFusOukX0J9Qoe8_mmo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742" y="2477355"/>
            <a:ext cx="5341258" cy="3279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s://cdn-images-1.medium.com/max/1000/1*mwt8O0iojE_yKMwtCAoahQ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477355"/>
            <a:ext cx="6048219" cy="263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78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github.com/junyanz/CycleGAN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//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- synthesis (</a:t>
            </a:r>
            <a:r>
              <a:rPr lang="en-US" altLang="ko-KR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cycleGAN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0" name="Picture 2" descr="https://cdn-images-1.medium.com/max/1000/1*Rm1C3K6ln1dvlnFgJppp6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03461"/>
            <a:ext cx="9525000" cy="144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51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https://tcwang0509.github.io/pix2pixHD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//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pix-pix HD (reverse of image segmentation)</a:t>
            </a:r>
          </a:p>
          <a:p>
            <a:pPr marL="0" indent="0">
              <a:buNone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954" y="2477355"/>
            <a:ext cx="6854092" cy="385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56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github.com/hanzhanggit/StackGAN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//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stack GAN (text-&gt;image)</a:t>
            </a:r>
          </a:p>
          <a:p>
            <a:pPr marL="0" indent="0">
              <a:buNone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42" name="Picture 2" descr="https://github.com/hanzhanggit/StackGAN/raw/master/examples/bird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692" y="2477355"/>
            <a:ext cx="11597155" cy="322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10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arxiv.org/pdf/1703.10847.pdf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//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midi GAN (music generator)</a:t>
            </a:r>
          </a:p>
          <a:p>
            <a:pPr marL="0" indent="0">
              <a:buNone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314" name="Picture 2" descr="https://cdn-images-1.medium.com/max/1000/1*5YeN261LdKRae1Tq5SwHA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257059"/>
            <a:ext cx="9525000" cy="377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3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papers.nips.cc/paper/6096-learning-a-probabilistic-latent-space-of-object-shapes-via-3d-generative-adversarial-modeling.pdf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//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3d-GAN</a:t>
            </a:r>
          </a:p>
          <a:p>
            <a:pPr marL="0" indent="0">
              <a:buNone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290" name="Picture 2" descr="https://cdn-images-1.medium.com/max/1000/1*efvY2GU-yju-5JeexAFupQ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787162"/>
            <a:ext cx="9525000" cy="324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82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github.com/Guim3/IcGAN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//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Editing (</a:t>
            </a:r>
            <a:r>
              <a:rPr lang="en-US" altLang="ko-KR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IcGAN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Picture 2" descr="https://cdn-images-1.medium.com/max/1000/1*DEIus9nY0rZRCttoLOuSZ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288930"/>
            <a:ext cx="9525000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82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91502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(RL short review)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97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arxiv.org/pdf/1611.02200.pdf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//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emoji (</a:t>
            </a:r>
            <a:r>
              <a:rPr lang="en-US" altLang="ko-KR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charcter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82715" y="6488668"/>
            <a:ext cx="10427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Ref : https://medium.com/@jonathan_hui/gan-some-cool-applications-of-gans-4c9ecca35900</a:t>
            </a:r>
            <a:endParaRPr lang="ko-KR" altLang="en-US" dirty="0"/>
          </a:p>
        </p:txBody>
      </p:sp>
      <p:pic>
        <p:nvPicPr>
          <p:cNvPr id="14338" name="Picture 2" descr="https://cdn-images-1.medium.com/max/1000/1*CJGDRi8dHxhgx9JlzKKQ4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675" y="2142523"/>
            <a:ext cx="5550632" cy="434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616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Many GAN implementations are here!</a:t>
            </a:r>
          </a:p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github.com/wiseodd/generative-models</a:t>
            </a: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이거 갖고 응용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본인의 </a:t>
            </a:r>
            <a:r>
              <a:rPr lang="ko-KR" alt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데이터셋에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갖다 써보시고</a:t>
            </a: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그 이외의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 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모델들은 논문을 읽고 </a:t>
            </a:r>
            <a:r>
              <a:rPr lang="ko-KR" alt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구현해야함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12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of DL - Seminar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we have learnt…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1] Python Basic (with codes)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2] Simple Linear / Logistic Regression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(with codes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3] SVM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KNN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(with codes)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4] CNN (with codes)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5] RNN and LSTM (with codes)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6] YOLO (with materials only)</a:t>
            </a:r>
          </a:p>
          <a:p>
            <a:pPr marL="0" indent="0">
              <a:buNone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7] GAN (with codes)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63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of DL - Seminar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is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AWESOME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“Almost” everything that you imagine can be implemented by DL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Beyond Deep Learning ?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21470" y="2831123"/>
            <a:ext cx="5345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Learning</a:t>
            </a:r>
            <a:endParaRPr lang="ko-KR" altLang="en-US" sz="2400" dirty="0"/>
          </a:p>
          <a:p>
            <a:endParaRPr lang="ko-KR" altLang="en-US" sz="2400" dirty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838200" y="3429000"/>
            <a:ext cx="10515600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RL ? = Unsupervised Learning </a:t>
            </a:r>
          </a:p>
          <a:p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 Mario AI : 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www.youtube.com/watch?v=qv6UVOQ0F44</a:t>
            </a:r>
            <a:endParaRPr lang="en-US" altLang="ko-KR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GTA AI : 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youtu.be/VRsmPvu0xj0?t=887</a:t>
            </a:r>
            <a:endParaRPr lang="en-US" altLang="ko-KR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883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of DL - Seminar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 fontScale="62500" lnSpcReduction="20000"/>
          </a:bodyPr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Learning example</a:t>
            </a:r>
          </a:p>
          <a:p>
            <a:pPr marL="0" indent="0">
              <a:buNone/>
            </a:pP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Q-Learning / DQN …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 Lectures on </a:t>
            </a:r>
            <a:r>
              <a:rPr lang="en-US" altLang="ko-K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youtu.be/dZ4vw6v3LcA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//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킹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한국어 강의임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youtu.be/xoxz-OmcL1Q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// (waterloo 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대학 강의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01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of DL - Seminar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5123" y="1825624"/>
            <a:ext cx="11139853" cy="3827829"/>
          </a:xfrm>
        </p:spPr>
        <p:txBody>
          <a:bodyPr>
            <a:normAutofit/>
          </a:bodyPr>
          <a:lstStyle/>
          <a:p>
            <a:pPr algn="ctr"/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Attention!</a:t>
            </a:r>
          </a:p>
          <a:p>
            <a:pPr marL="0" indent="0" algn="ctr">
              <a:buNone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ko-KR" alt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딥러닝으로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시그마에서 다양한 프로젝트를 진행하시고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공부하신 뒤에</a:t>
            </a: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후배들에게 </a:t>
            </a:r>
            <a:r>
              <a:rPr lang="ko-KR" alt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딥러닝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세미나를 진행해주시길 부탁드립니다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! </a:t>
            </a:r>
            <a:r>
              <a:rPr lang="ko-KR" alt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ㅎㅎㅎㅎ</a:t>
            </a: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altLang="ko-K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TRUST ME, I’M SIGMA</a:t>
            </a:r>
            <a:endParaRPr lang="ko-KR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69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YOLO?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 Only Live Once? [x]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You Only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Look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Once!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https://pjreddie.com/darknet/yolo/</a:t>
            </a: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pjreddie.com/media/image/Screen_Shot_2018-03-24_at_10.48.42_P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8784" y="775935"/>
            <a:ext cx="5992936" cy="505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76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-28452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MPU2HistivI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84459" y="1719719"/>
            <a:ext cx="8823081" cy="496298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84458" y="1297111"/>
            <a:ext cx="8823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https://youtu.be/MPU2HistivI</a:t>
            </a: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48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YOLO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to Use?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 out the </a:t>
            </a:r>
            <a:r>
              <a:rPr lang="en-US" altLang="ko-K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darknet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site…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Wide application! ex] image detection / real-time image detection…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Would be </a:t>
            </a:r>
            <a:r>
              <a:rPr lang="en-US" altLang="ko-K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veeeeeery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useful if you are doing autonomous driving </a:t>
            </a:r>
            <a:r>
              <a:rPr lang="en-US" altLang="ko-K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42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GAN?</a:t>
            </a: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 stands for Generative Adversarial Networks</a:t>
            </a:r>
          </a:p>
          <a:p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대부분의 여러분들이 </a:t>
            </a:r>
            <a:r>
              <a:rPr lang="ko-KR" alt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개쩐다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라고 생각했던 딥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러닝은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ko-KR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응용</a:t>
            </a:r>
            <a:endParaRPr lang="en-US" altLang="ko-K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: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mage synthesis, image generator,  </a:t>
            </a:r>
          </a:p>
          <a:p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17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ga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65945"/>
            <a:ext cx="9144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428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51792"/>
            <a:ext cx="10515600" cy="5025171"/>
          </a:xfrm>
        </p:spPr>
        <p:txBody>
          <a:bodyPr/>
          <a:lstStyle/>
          <a:p>
            <a:r>
              <a:rPr lang="en-US" altLang="ko-KR" dirty="0"/>
              <a:t>A </a:t>
            </a:r>
            <a:r>
              <a:rPr lang="en-US" altLang="ko-KR" b="1" dirty="0"/>
              <a:t>discriminative</a:t>
            </a:r>
            <a:r>
              <a:rPr lang="en-US" altLang="ko-KR" dirty="0"/>
              <a:t> model learns a function that maps the input data (</a:t>
            </a:r>
            <a:r>
              <a:rPr lang="en-US" altLang="ko-KR" i="1" dirty="0"/>
              <a:t>x</a:t>
            </a:r>
            <a:r>
              <a:rPr lang="en-US" altLang="ko-KR" dirty="0"/>
              <a:t>) to some desired output class label (</a:t>
            </a:r>
            <a:r>
              <a:rPr lang="en-US" altLang="ko-KR" i="1" dirty="0"/>
              <a:t>y</a:t>
            </a:r>
            <a:r>
              <a:rPr lang="en-US" altLang="ko-KR" dirty="0"/>
              <a:t>). In probabilistic terms, they directly learn the conditional distribution </a:t>
            </a:r>
            <a:r>
              <a:rPr lang="en-US" altLang="ko-KR" i="1" dirty="0"/>
              <a:t>P(</a:t>
            </a:r>
            <a:r>
              <a:rPr lang="en-US" altLang="ko-KR" i="1" dirty="0" err="1"/>
              <a:t>y|x</a:t>
            </a:r>
            <a:r>
              <a:rPr lang="en-US" altLang="ko-KR" i="1" dirty="0" smtClean="0"/>
              <a:t>)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A </a:t>
            </a:r>
            <a:r>
              <a:rPr lang="en-US" altLang="ko-KR" b="1" dirty="0"/>
              <a:t>generative</a:t>
            </a:r>
            <a:r>
              <a:rPr lang="en-US" altLang="ko-KR" dirty="0"/>
              <a:t> model tries to learn the joint probability of the input data and labels simultaneously, i.e. </a:t>
            </a:r>
            <a:r>
              <a:rPr lang="en-US" altLang="ko-KR" i="1" dirty="0"/>
              <a:t>P(</a:t>
            </a:r>
            <a:r>
              <a:rPr lang="en-US" altLang="ko-KR" i="1" dirty="0" err="1"/>
              <a:t>x,y</a:t>
            </a:r>
            <a:r>
              <a:rPr lang="en-US" altLang="ko-KR" i="1" dirty="0"/>
              <a:t>)</a:t>
            </a:r>
            <a:r>
              <a:rPr lang="en-US" altLang="ko-KR" dirty="0"/>
              <a:t>. This can be converted to </a:t>
            </a:r>
            <a:r>
              <a:rPr lang="en-US" altLang="ko-KR" i="1" dirty="0"/>
              <a:t>P(</a:t>
            </a:r>
            <a:r>
              <a:rPr lang="en-US" altLang="ko-KR" i="1" dirty="0" err="1"/>
              <a:t>y|x</a:t>
            </a:r>
            <a:r>
              <a:rPr lang="en-US" altLang="ko-KR" i="1" dirty="0"/>
              <a:t>)</a:t>
            </a:r>
            <a:r>
              <a:rPr lang="en-US" altLang="ko-KR" dirty="0"/>
              <a:t> for classification via Bayes rule, but the generative ability could be used for something else as well, such as creating likely new </a:t>
            </a:r>
            <a:r>
              <a:rPr lang="en-US" altLang="ko-KR" i="1" dirty="0"/>
              <a:t>(x, y)</a:t>
            </a:r>
            <a:r>
              <a:rPr lang="en-US" altLang="ko-KR" dirty="0"/>
              <a:t> samples.</a:t>
            </a:r>
          </a:p>
          <a:p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60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https://cdn-images-1.medium.com/max/1600/0*cgadcFcBZZ6QX9C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388" y="979643"/>
            <a:ext cx="5257800" cy="3969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g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13" y="979643"/>
            <a:ext cx="6200775" cy="316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463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469</Words>
  <Application>Microsoft Office PowerPoint</Application>
  <PresentationFormat>와이드스크린</PresentationFormat>
  <Paragraphs>98</Paragraphs>
  <Slides>25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9" baseType="lpstr">
      <vt:lpstr>맑은 고딕</vt:lpstr>
      <vt:lpstr>Arial</vt:lpstr>
      <vt:lpstr>Times New Roman</vt:lpstr>
      <vt:lpstr>Office 테마</vt:lpstr>
      <vt:lpstr>Deep Learning / Machine Learning Seminar</vt:lpstr>
      <vt:lpstr>Index</vt:lpstr>
      <vt:lpstr>YOLO</vt:lpstr>
      <vt:lpstr>YOLO</vt:lpstr>
      <vt:lpstr>YOLO</vt:lpstr>
      <vt:lpstr>GAN</vt:lpstr>
      <vt:lpstr>GAN</vt:lpstr>
      <vt:lpstr>GAN</vt:lpstr>
      <vt:lpstr>GAN</vt:lpstr>
      <vt:lpstr>GAN</vt:lpstr>
      <vt:lpstr>GAN</vt:lpstr>
      <vt:lpstr>GAN</vt:lpstr>
      <vt:lpstr>GAN</vt:lpstr>
      <vt:lpstr>GAN</vt:lpstr>
      <vt:lpstr>GAN</vt:lpstr>
      <vt:lpstr>GAN</vt:lpstr>
      <vt:lpstr>GAN</vt:lpstr>
      <vt:lpstr>GAN</vt:lpstr>
      <vt:lpstr>GAN</vt:lpstr>
      <vt:lpstr>GAN</vt:lpstr>
      <vt:lpstr>GAN</vt:lpstr>
      <vt:lpstr>Conclusion of DL - Seminar</vt:lpstr>
      <vt:lpstr>Conclusion of DL - Seminar</vt:lpstr>
      <vt:lpstr>Conclusion of DL - Seminar</vt:lpstr>
      <vt:lpstr>Conclusion of DL - Seminar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/ Machine Learning Seminar</dc:title>
  <dc:creator>박 성현</dc:creator>
  <cp:lastModifiedBy>박 성현</cp:lastModifiedBy>
  <cp:revision>23</cp:revision>
  <dcterms:created xsi:type="dcterms:W3CDTF">2018-11-25T14:13:44Z</dcterms:created>
  <dcterms:modified xsi:type="dcterms:W3CDTF">2018-11-25T15:34:08Z</dcterms:modified>
</cp:coreProperties>
</file>

<file path=docProps/thumbnail.jpeg>
</file>